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3" r:id="rId3"/>
    <p:sldId id="311" r:id="rId4"/>
    <p:sldId id="305" r:id="rId5"/>
    <p:sldId id="307" r:id="rId6"/>
    <p:sldId id="308" r:id="rId7"/>
    <p:sldId id="306" r:id="rId8"/>
    <p:sldId id="293" r:id="rId9"/>
    <p:sldId id="312" r:id="rId10"/>
    <p:sldId id="290" r:id="rId11"/>
    <p:sldId id="277" r:id="rId12"/>
    <p:sldId id="278" r:id="rId13"/>
    <p:sldId id="280" r:id="rId14"/>
    <p:sldId id="281" r:id="rId15"/>
    <p:sldId id="309" r:id="rId16"/>
    <p:sldId id="314" r:id="rId17"/>
    <p:sldId id="302" r:id="rId18"/>
    <p:sldId id="30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DC51-D08C-43BC-92BE-50263F64DAB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A929-058D-41DD-BD4C-BEA89675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7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5FE3CB-BD1E-4F88-ABAA-A7A856228660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5FE3CB-BD1E-4F88-ABAA-A7A856228660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5FE3CB-BD1E-4F88-ABAA-A7A856228660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10BAE-7AAE-476B-8605-A3D61445C8FA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4BC5B9-D37B-4577-A53F-5CE7F4904D4D}" type="slidenum">
              <a:rPr lang="ar-SA" sz="1200">
                <a:latin typeface=".VnArial Narrow" pitchFamily="34" charset="0"/>
              </a:rPr>
              <a:pPr algn="r"/>
              <a:t>7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99F6-6AAA-401A-9270-7862B05917D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8831" cy="6948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-86830" y="100166"/>
            <a:ext cx="12026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TRƯỜNG THCS PHÚ THỊ</a:t>
            </a:r>
          </a:p>
          <a:p>
            <a:pPr algn="ctr"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NHIỆT LIỆT CHÀO MỪNG CÁC THẦY CÔ GIÁO VỀ DỰ GIỜ MĨ THUẬT 6D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2597" y="3670479"/>
            <a:ext cx="709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GV: 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Đoàn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Ánh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Ngọc</a:t>
            </a:r>
            <a:r>
              <a:rPr lang="en-US" sz="3200" b="1" i="1" dirty="0" smtClean="0">
                <a:solidFill>
                  <a:srgbClr val="FF0000"/>
                </a:solidFill>
              </a:rPr>
              <a:t> 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853" y="448273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96" y="968417"/>
            <a:ext cx="9478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3587029" y="1925881"/>
            <a:ext cx="3095900" cy="4405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64305" y="2035511"/>
            <a:ext cx="2718566" cy="2799454"/>
            <a:chOff x="3664305" y="2035511"/>
            <a:chExt cx="2718566" cy="27994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664306" y="2035511"/>
              <a:ext cx="2045721" cy="388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0027" y="2035511"/>
              <a:ext cx="672844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09553" y="3027637"/>
              <a:ext cx="173318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79819" y="4035787"/>
              <a:ext cx="1029735" cy="2989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64306" y="2434673"/>
              <a:ext cx="1" cy="10675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64305" y="3493302"/>
              <a:ext cx="584966" cy="1341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249271" y="4334696"/>
              <a:ext cx="508000" cy="500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619834" y="4334696"/>
            <a:ext cx="752974" cy="1347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9819" y="5734381"/>
            <a:ext cx="431074" cy="35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4708" y="5584352"/>
            <a:ext cx="448092" cy="474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7053224">
            <a:off x="4172820" y="5297538"/>
            <a:ext cx="460528" cy="734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87029" y="5097929"/>
            <a:ext cx="3095900" cy="460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5" y="1928804"/>
            <a:ext cx="3081849" cy="439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87029" y="1925881"/>
            <a:ext cx="3095900" cy="4405840"/>
            <a:chOff x="3587029" y="1925881"/>
            <a:chExt cx="3095900" cy="4405840"/>
          </a:xfrm>
        </p:grpSpPr>
        <p:sp>
          <p:nvSpPr>
            <p:cNvPr id="25" name="Rectangle 24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33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990" y="1913918"/>
            <a:ext cx="3095900" cy="4405840"/>
            <a:chOff x="3587029" y="1925881"/>
            <a:chExt cx="3095900" cy="44058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74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4369" y="1921865"/>
            <a:ext cx="3114868" cy="4390954"/>
            <a:chOff x="7240880" y="1925881"/>
            <a:chExt cx="2210108" cy="3135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409" y="16698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93" y="56272"/>
            <a:ext cx="1575052" cy="2256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0602" y="738927"/>
            <a:ext cx="305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792" y="738927"/>
            <a:ext cx="304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5792" y="2117779"/>
            <a:ext cx="2673094" cy="3602589"/>
            <a:chOff x="3587029" y="1925881"/>
            <a:chExt cx="3095900" cy="4405840"/>
          </a:xfrm>
        </p:grpSpPr>
        <p:sp>
          <p:nvSpPr>
            <p:cNvPr id="11" name="Rectangle 10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034373" y="752124"/>
            <a:ext cx="268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034373" y="2073843"/>
            <a:ext cx="2676514" cy="3602589"/>
            <a:chOff x="5737106" y="1925881"/>
            <a:chExt cx="3126615" cy="43909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20602" y="2083028"/>
            <a:ext cx="2666458" cy="3590109"/>
            <a:chOff x="7240880" y="1925881"/>
            <a:chExt cx="2210108" cy="313597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9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99563" y="1532587"/>
            <a:ext cx="10515600" cy="202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TĨNH VẬT MÀU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8163793" y="3886201"/>
            <a:ext cx="211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5313" y="1561952"/>
            <a:ext cx="825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3:Thực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8345" y="2365668"/>
            <a:ext cx="8487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3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06" y="493913"/>
            <a:ext cx="6992155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99" y="1622738"/>
            <a:ext cx="10515600" cy="811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gủi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zoom chat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6814" y="2616559"/>
            <a:ext cx="10515600" cy="235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NÊU CẢM NHẬN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90" y="810990"/>
            <a:ext cx="10924631" cy="43663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BÀI TẬP VỀ NHÀ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2/6f/46/726f462596ff096c4111155a3ff49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4080" y="30750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</a:t>
            </a:r>
            <a:endParaRPr lang="en-US" sz="4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90" y="71251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BÁO CÁO SĨ SỐ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BÁO CÁO CHUẨN </a:t>
            </a:r>
            <a:r>
              <a:rPr lang="en-US" dirty="0" smtClean="0"/>
              <a:t>BỊ BÀI CỦA HỌC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-1726" y="329453"/>
            <a:ext cx="11887200" cy="697606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idx="1"/>
          </p:nvPr>
        </p:nvSpPr>
        <p:spPr>
          <a:xfrm>
            <a:off x="3723217" y="839527"/>
            <a:ext cx="4794251" cy="648279"/>
          </a:xfrm>
        </p:spPr>
        <p:txBody>
          <a:bodyPr/>
          <a:lstStyle/>
          <a:p>
            <a:pPr marL="69850" indent="0" eaLnBrk="1" hangingPunct="1">
              <a:buFont typeface="Wingdings 2" pitchFamily="18" charset="2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12" descr="hinh-ve-tranh-ve-lo-hoa-qua-dep-nhat-don-gian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1656408"/>
            <a:ext cx="2435412" cy="27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hinh-ve-tranh-ve-lo-hoa-qua-dep-nhat-don-gia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3" y="1656408"/>
            <a:ext cx="2671317" cy="266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Admin\Downloads\tranh bài 2 chủ đề 1\_TV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2" y="1541544"/>
            <a:ext cx="2505584" cy="27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395552" y="4836848"/>
            <a:ext cx="252413" cy="63711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283885" y="0"/>
            <a:ext cx="7672916" cy="533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“AI NHANH NHẤT”</a:t>
            </a:r>
            <a:endParaRPr lang="en-US" alt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Ảnh 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402" y="4320416"/>
            <a:ext cx="2336457" cy="22219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23" name="Picture 2" descr="Soạn mĩ thuật lớp 8 Bài 30: Vẽ theo mẫu – Vẽ tĩnh vật lọ hoa ( vẽ màu) | Âm  nhạc và mỹ thuật lớp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02" y="1677896"/>
            <a:ext cx="2983382" cy="4864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ranh tĩnh vật 24.016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4521759"/>
            <a:ext cx="2518355" cy="223743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̉nh 5" descr="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8411" y="4390159"/>
            <a:ext cx="2624829" cy="236902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</p:spTree>
    <p:extLst>
      <p:ext uri="{BB962C8B-B14F-4D97-AF65-F5344CB8AC3E}">
        <p14:creationId xmlns:p14="http://schemas.microsoft.com/office/powerpoint/2010/main" val="3502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2" descr="hinh-ve-tranh-ve-lo-hoa-qua-dep-nhat-don-gian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1656408"/>
            <a:ext cx="2435412" cy="27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hinh-ve-tranh-ve-lo-hoa-qua-dep-nhat-don-gia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3" y="1656408"/>
            <a:ext cx="2671317" cy="266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Admin\Downloads\tranh bài 2 chủ đề 1\_TV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2" y="1541544"/>
            <a:ext cx="2505584" cy="27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395552" y="4836848"/>
            <a:ext cx="252413" cy="63711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</a:endParaRPr>
          </a:p>
        </p:txBody>
      </p:sp>
      <p:pic>
        <p:nvPicPr>
          <p:cNvPr id="21" name="Ảnh 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402" y="4320416"/>
            <a:ext cx="2336457" cy="22219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23" name="Picture 2" descr="Soạn mĩ thuật lớp 8 Bài 30: Vẽ theo mẫu – Vẽ tĩnh vật lọ hoa ( vẽ màu) | Âm  nhạc và mỹ thuật lớp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02" y="1677896"/>
            <a:ext cx="2983382" cy="4864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ranh tĩnh vật 24.016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4521759"/>
            <a:ext cx="2518355" cy="223743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̉nh 5" descr="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8411" y="4390159"/>
            <a:ext cx="2624829" cy="236902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906" y="143102"/>
            <a:ext cx="10744200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3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2" descr="hinh-ve-tranh-ve-lo-hoa-qua-dep-nhat-don-gian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1656408"/>
            <a:ext cx="2435412" cy="27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hinh-ve-tranh-ve-lo-hoa-qua-dep-nhat-don-gia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3" y="1656408"/>
            <a:ext cx="2671317" cy="266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Admin\Downloads\tranh bài 2 chủ đề 1\_TV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2" y="1541544"/>
            <a:ext cx="2505584" cy="27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395552" y="4836848"/>
            <a:ext cx="252413" cy="63711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</a:endParaRPr>
          </a:p>
        </p:txBody>
      </p:sp>
      <p:pic>
        <p:nvPicPr>
          <p:cNvPr id="21" name="Ảnh 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402" y="4320416"/>
            <a:ext cx="2336457" cy="22219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23" name="Picture 2" descr="Soạn mĩ thuật lớp 8 Bài 30: Vẽ theo mẫu – Vẽ tĩnh vật lọ hoa ( vẽ màu) | Âm  nhạc và mỹ thuật lớp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02" y="1677896"/>
            <a:ext cx="2983382" cy="4864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ranh tĩnh vật 24.016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3" y="4521759"/>
            <a:ext cx="2518355" cy="223743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̉nh 5" descr="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8411" y="4390159"/>
            <a:ext cx="2624829" cy="236902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3200" y="143102"/>
            <a:ext cx="11988800" cy="138499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236x/d1/1b/f8/d11bf8b1fb8a3f9ac8dcec79d110f7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72305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TĨNH VẬT MÀU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42900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1)</a:t>
            </a:r>
          </a:p>
          <a:p>
            <a:pPr algn="ctr">
              <a:defRPr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95806" y="752350"/>
            <a:ext cx="643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400" b="1" u="sng" dirty="0" err="1" smtClean="0">
                <a:latin typeface="Times New Roman" pitchFamily="18" charset="0"/>
              </a:rPr>
              <a:t>Khám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phá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tranh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tĩnh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vật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màu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6150" name="Hộp_Văn_Bản 14"/>
          <p:cNvSpPr txBox="1">
            <a:spLocks noChangeArrowheads="1"/>
          </p:cNvSpPr>
          <p:nvPr/>
        </p:nvSpPr>
        <p:spPr bwMode="auto">
          <a:xfrm>
            <a:off x="4002734" y="109874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2</a:t>
            </a:r>
          </a:p>
        </p:txBody>
      </p:sp>
      <p:sp>
        <p:nvSpPr>
          <p:cNvPr id="6151" name="Hộp_Văn_Bản 15"/>
          <p:cNvSpPr txBox="1">
            <a:spLocks noChangeArrowheads="1"/>
          </p:cNvSpPr>
          <p:nvPr/>
        </p:nvSpPr>
        <p:spPr bwMode="auto">
          <a:xfrm>
            <a:off x="4876800" y="53976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TRANH TĨNH VẬT MÀU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52" name="Hộp_Văn_Bản 16"/>
          <p:cNvSpPr txBox="1">
            <a:spLocks noChangeArrowheads="1"/>
          </p:cNvSpPr>
          <p:nvPr/>
        </p:nvSpPr>
        <p:spPr bwMode="auto">
          <a:xfrm>
            <a:off x="6057900" y="479762"/>
            <a:ext cx="264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Times New Roman" pitchFamily="18" charset="0"/>
              </a:rPr>
              <a:t>( </a:t>
            </a:r>
            <a:r>
              <a:rPr lang="en-US" sz="1600" b="1" dirty="0" smtClean="0">
                <a:latin typeface="Times New Roman" pitchFamily="18" charset="0"/>
              </a:rPr>
              <a:t>2 TIẾT)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31544" y="1209431"/>
            <a:ext cx="56567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543551" y="3271780"/>
            <a:ext cx="5544722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ách diễn tả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heo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trừu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 flipH="1">
            <a:off x="537784" y="1493577"/>
            <a:ext cx="2719738" cy="2435966"/>
            <a:chOff x="5029200" y="2392444"/>
            <a:chExt cx="2229511" cy="1373500"/>
          </a:xfrm>
        </p:grpSpPr>
        <p:pic>
          <p:nvPicPr>
            <p:cNvPr id="13" name="Picture 2" descr="Description: Có thể là tác phẩm nghệ thuật về thực phẩ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92444"/>
              <a:ext cx="2229511" cy="137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629400" y="2435224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.VnTime" pitchFamily="34" charset="0"/>
                </a:rPr>
                <a:t>H1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flipH="1">
            <a:off x="3415400" y="1532214"/>
            <a:ext cx="2952750" cy="2412661"/>
            <a:chOff x="7258712" y="2362200"/>
            <a:chExt cx="1858693" cy="1524000"/>
          </a:xfrm>
        </p:grpSpPr>
        <p:pic>
          <p:nvPicPr>
            <p:cNvPr id="16" name="Picture 25" descr="202361975_2832669856995616_4545109110581102056_n (1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712" y="2372518"/>
              <a:ext cx="1858693" cy="151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8458200" y="23622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.VnTime" pitchFamily="34" charset="0"/>
                </a:rPr>
                <a:t>H2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flipH="1">
            <a:off x="571500" y="3968180"/>
            <a:ext cx="2686022" cy="2692508"/>
            <a:chOff x="5135480" y="4048507"/>
            <a:chExt cx="1823640" cy="2270125"/>
          </a:xfrm>
        </p:grpSpPr>
        <p:pic>
          <p:nvPicPr>
            <p:cNvPr id="19" name="Picture 3" descr="Description: Có thể là tác phẩm nghệ thuật về 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480" y="4048507"/>
              <a:ext cx="182364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324600" y="41148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.VnTime" pitchFamily="34" charset="0"/>
                </a:rPr>
                <a:t>H3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 flipH="1">
            <a:off x="3385450" y="3968180"/>
            <a:ext cx="2982700" cy="2669205"/>
            <a:chOff x="7096488" y="3733800"/>
            <a:chExt cx="2017432" cy="2155891"/>
          </a:xfrm>
        </p:grpSpPr>
        <p:pic>
          <p:nvPicPr>
            <p:cNvPr id="22" name="Picture 1" descr="Description: Có thể là tác phẩm nghệ thuậ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488" y="3733800"/>
              <a:ext cx="2017432" cy="215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162800" y="5444453"/>
              <a:ext cx="518469" cy="346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.VnTime" pitchFamily="34" charset="0"/>
                </a:rPr>
                <a:t>H4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5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z2779849067135_b30e12db962f05fe32ee7bebf7d7a5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50" y="850005"/>
            <a:ext cx="4002607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z2779849071364_c641693de6750a608ace801c02a820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33" y="850004"/>
            <a:ext cx="4146139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393" y="154547"/>
            <a:ext cx="8861281" cy="100745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1516531"/>
            <a:ext cx="9593688" cy="125242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2115" y="2570922"/>
            <a:ext cx="7757328" cy="337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9" y="2432435"/>
            <a:ext cx="2455818" cy="35177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87030" y="2432435"/>
            <a:ext cx="2455962" cy="3517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6" y="2432435"/>
            <a:ext cx="2446956" cy="351779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196796" y="2432435"/>
            <a:ext cx="2430369" cy="3587035"/>
            <a:chOff x="5737106" y="1925881"/>
            <a:chExt cx="3126615" cy="43909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99443" y="2426080"/>
            <a:ext cx="2666458" cy="3590109"/>
            <a:chOff x="7240880" y="1925881"/>
            <a:chExt cx="2210108" cy="313597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6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1|3.9|5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539</Words>
  <Application>Microsoft Office PowerPoint</Application>
  <PresentationFormat>Custom</PresentationFormat>
  <Paragraphs>60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BÁO CÁO SĨ SỐ BÁO CÁO CHUẨN BỊ BÀI CỦA HỌC SINH</vt:lpstr>
      <vt:lpstr> Em hãy cho biết những bức tranh dưới đây thuộc thể loại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Cách vẽ tĩnh vật màu</vt:lpstr>
      <vt:lpstr>PowerPoint Presentation</vt:lpstr>
      <vt:lpstr>PowerPoint Presentation</vt:lpstr>
      <vt:lpstr>PowerPoint Presentation</vt:lpstr>
      <vt:lpstr>PowerPoint Presentation</vt:lpstr>
      <vt:lpstr>THAM KHẢO TRANH TĨNH VẬT MÀU  Xem video một số tranh tĩnh vật với cách diễn tả khác nhau   </vt:lpstr>
      <vt:lpstr>PowerPoint Presentation</vt:lpstr>
      <vt:lpstr>TRƯNG BÀY SẢN PHẨM</vt:lpstr>
      <vt:lpstr>                         BÀI TẬP VỀ NHÀ  - Hoàn thành phần hình vẽ  - Chuẩn bị màu vẽ tuần sau vẽ tiếp - Các nhóm lấy ý kiến về ứng dụng của tranh tĩnh vật trong cuộc sống, tổ trưởng tổng hợp báo cáo.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91</cp:revision>
  <dcterms:created xsi:type="dcterms:W3CDTF">2021-08-17T14:13:21Z</dcterms:created>
  <dcterms:modified xsi:type="dcterms:W3CDTF">2021-09-21T13:11:14Z</dcterms:modified>
</cp:coreProperties>
</file>